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94"/>
    <p:restoredTop sz="94663"/>
  </p:normalViewPr>
  <p:slideViewPr>
    <p:cSldViewPr snapToGrid="0" snapToObjects="1">
      <p:cViewPr varScale="1">
        <p:scale>
          <a:sx n="43" d="100"/>
          <a:sy n="43" d="100"/>
        </p:scale>
        <p:origin x="232" y="2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95D2838-8A14-EB47-877E-4D078D3AB14A}" type="datetimeFigureOut">
              <a:rPr lang="es-CO" smtClean="0"/>
              <a:t>1/09/20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9F3720F-6EBF-8B42-BDA7-3E04D13C310A}" type="slidenum">
              <a:rPr lang="es-CO" smtClean="0"/>
              <a:t>‹Nº›</a:t>
            </a:fld>
            <a:endParaRPr lang="es-CO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05452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2838-8A14-EB47-877E-4D078D3AB14A}" type="datetimeFigureOut">
              <a:rPr lang="es-CO" smtClean="0"/>
              <a:t>1/09/20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720F-6EBF-8B42-BDA7-3E04D13C310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6961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2838-8A14-EB47-877E-4D078D3AB14A}" type="datetimeFigureOut">
              <a:rPr lang="es-CO" smtClean="0"/>
              <a:t>1/09/20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720F-6EBF-8B42-BDA7-3E04D13C310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9210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2838-8A14-EB47-877E-4D078D3AB14A}" type="datetimeFigureOut">
              <a:rPr lang="es-CO" smtClean="0"/>
              <a:t>1/09/20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720F-6EBF-8B42-BDA7-3E04D13C310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4688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5D2838-8A14-EB47-877E-4D078D3AB14A}" type="datetimeFigureOut">
              <a:rPr lang="es-CO" smtClean="0"/>
              <a:t>1/09/20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F3720F-6EBF-8B42-BDA7-3E04D13C310A}" type="slidenum">
              <a:rPr lang="es-CO" smtClean="0"/>
              <a:t>‹Nº›</a:t>
            </a:fld>
            <a:endParaRPr lang="es-CO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15636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2838-8A14-EB47-877E-4D078D3AB14A}" type="datetimeFigureOut">
              <a:rPr lang="es-CO" smtClean="0"/>
              <a:t>1/09/20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720F-6EBF-8B42-BDA7-3E04D13C310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8647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2838-8A14-EB47-877E-4D078D3AB14A}" type="datetimeFigureOut">
              <a:rPr lang="es-CO" smtClean="0"/>
              <a:t>1/09/20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720F-6EBF-8B42-BDA7-3E04D13C310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347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2838-8A14-EB47-877E-4D078D3AB14A}" type="datetimeFigureOut">
              <a:rPr lang="es-CO" smtClean="0"/>
              <a:t>1/09/20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720F-6EBF-8B42-BDA7-3E04D13C310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227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2838-8A14-EB47-877E-4D078D3AB14A}" type="datetimeFigureOut">
              <a:rPr lang="es-CO" smtClean="0"/>
              <a:t>1/09/20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720F-6EBF-8B42-BDA7-3E04D13C310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8093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5D2838-8A14-EB47-877E-4D078D3AB14A}" type="datetimeFigureOut">
              <a:rPr lang="es-CO" smtClean="0"/>
              <a:t>1/09/20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F3720F-6EBF-8B42-BDA7-3E04D13C310A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38860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5D2838-8A14-EB47-877E-4D078D3AB14A}" type="datetimeFigureOut">
              <a:rPr lang="es-CO" smtClean="0"/>
              <a:t>1/09/20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F3720F-6EBF-8B42-BDA7-3E04D13C310A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1175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95D2838-8A14-EB47-877E-4D078D3AB14A}" type="datetimeFigureOut">
              <a:rPr lang="es-CO" smtClean="0"/>
              <a:t>1/09/20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9F3720F-6EBF-8B42-BDA7-3E04D13C310A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8646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435289-40C4-8A46-9190-0C9D5D89C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858" y="4736961"/>
            <a:ext cx="10720685" cy="936769"/>
          </a:xfrm>
        </p:spPr>
        <p:txBody>
          <a:bodyPr>
            <a:normAutofit/>
          </a:bodyPr>
          <a:lstStyle/>
          <a:p>
            <a:r>
              <a:rPr lang="es-CO" sz="4800" dirty="0"/>
              <a:t>Método de posición falsa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2E7B85-C7A1-F44D-8F1C-9643984B1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857" y="5673730"/>
            <a:ext cx="10731565" cy="509351"/>
          </a:xfrm>
        </p:spPr>
        <p:txBody>
          <a:bodyPr>
            <a:normAutofit/>
          </a:bodyPr>
          <a:lstStyle/>
          <a:p>
            <a:r>
              <a:rPr lang="es-CO" sz="2000" dirty="0"/>
              <a:t>Maria Paula Covelli, Sebastian Pulecio y Mateo Henao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8D39DF-C1F0-420F-ACF3-BFBDDC476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33" b="37538"/>
          <a:stretch/>
        </p:blipFill>
        <p:spPr>
          <a:xfrm>
            <a:off x="20" y="10"/>
            <a:ext cx="12191980" cy="418711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82831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8EAA48-B6F6-2C4E-9FDA-6BE37F21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Introducción al método</a:t>
            </a:r>
          </a:p>
        </p:txBody>
      </p:sp>
      <p:pic>
        <p:nvPicPr>
          <p:cNvPr id="6" name="Marcador de contenido 5" descr="Un conjunto de letras negras en un fondo blanco&#10;&#10;Descripción generada automáticamente">
            <a:extLst>
              <a:ext uri="{FF2B5EF4-FFF2-40B4-BE49-F238E27FC236}">
                <a16:creationId xmlns:a16="http://schemas.microsoft.com/office/drawing/2014/main" id="{9D6297AE-DE25-C547-B023-8A0057615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9750" y="5727700"/>
            <a:ext cx="1562100" cy="571500"/>
          </a:xfrm>
        </p:spPr>
      </p:pic>
      <p:pic>
        <p:nvPicPr>
          <p:cNvPr id="4" name="Imagen 3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BB00E463-DF46-5249-8264-4D9BC6B20E5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28800"/>
            <a:ext cx="2743200" cy="2476500"/>
          </a:xfrm>
          <a:prstGeom prst="rect">
            <a:avLst/>
          </a:prstGeom>
        </p:spPr>
      </p:pic>
      <p:pic>
        <p:nvPicPr>
          <p:cNvPr id="8" name="Imagen 7" descr="Un conjunto de letras negras en un fondo blanco&#10;&#10;Descripción generada automáticamente">
            <a:extLst>
              <a:ext uri="{FF2B5EF4-FFF2-40B4-BE49-F238E27FC236}">
                <a16:creationId xmlns:a16="http://schemas.microsoft.com/office/drawing/2014/main" id="{8C87B43E-E14D-E845-AF50-D5AC974A2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584700"/>
            <a:ext cx="2743200" cy="8636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39AF53E-D740-C340-82B5-6562A97A28C2}"/>
              </a:ext>
            </a:extLst>
          </p:cNvPr>
          <p:cNvSpPr txBox="1"/>
          <p:nvPr/>
        </p:nvSpPr>
        <p:spPr>
          <a:xfrm>
            <a:off x="6096000" y="2171700"/>
            <a:ext cx="55255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Método cerrado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Similar al método de la Secante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Debe trabajar sobre un intervalo continuo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Puede presentar problemas de convergencia si la curva es muy pronunciada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Utiliza valores iniciales que desde el inicio se sabe que son falsos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3635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D1A4E-FC1A-7241-9213-DCD747C6B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8146" y="744582"/>
            <a:ext cx="4376058" cy="751114"/>
          </a:xfrm>
        </p:spPr>
        <p:txBody>
          <a:bodyPr/>
          <a:lstStyle/>
          <a:p>
            <a:r>
              <a:rPr lang="es-CO" dirty="0"/>
              <a:t>Diagrama de flujo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E2509D-54C4-6143-BCE4-EEB9E0A41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037" y="1495696"/>
            <a:ext cx="4069167" cy="51671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2A0CB1F-F647-F94A-B3FE-EF6555845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92" t="9876" r="10416" b="10741"/>
          <a:stretch/>
        </p:blipFill>
        <p:spPr>
          <a:xfrm>
            <a:off x="857795" y="110065"/>
            <a:ext cx="4764071" cy="658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90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391A73-1A8C-1C46-AC19-31E9469A3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7650"/>
            <a:ext cx="9601200" cy="1485900"/>
          </a:xfrm>
        </p:spPr>
        <p:txBody>
          <a:bodyPr/>
          <a:lstStyle/>
          <a:p>
            <a:r>
              <a:rPr lang="es-CO" dirty="0"/>
              <a:t>Raices obtenidas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15D4930-13FD-C548-A7EF-1227F928983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209882"/>
            <a:ext cx="5612130" cy="128016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3CC1936-E624-564F-9C43-D3993DFAD9C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11673"/>
            <a:ext cx="5612130" cy="1503680"/>
          </a:xfrm>
          <a:prstGeom prst="rect">
            <a:avLst/>
          </a:prstGeom>
        </p:spPr>
      </p:pic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6D0D897E-DDAA-C141-A19D-80FE3D839E2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836984"/>
            <a:ext cx="5612130" cy="1664970"/>
          </a:xfrm>
          <a:prstGeom prst="rect">
            <a:avLst/>
          </a:prstGeom>
        </p:spPr>
      </p:pic>
      <p:pic>
        <p:nvPicPr>
          <p:cNvPr id="8" name="Imagen 7" descr="Un conjunto de letras negras en un fondo blanco&#10;&#10;Descripción generada automáticamente">
            <a:extLst>
              <a:ext uri="{FF2B5EF4-FFF2-40B4-BE49-F238E27FC236}">
                <a16:creationId xmlns:a16="http://schemas.microsoft.com/office/drawing/2014/main" id="{7E34A62E-4A4C-114C-B42C-2F7FEF132B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522" b="71260"/>
          <a:stretch/>
        </p:blipFill>
        <p:spPr>
          <a:xfrm>
            <a:off x="1301111" y="1627596"/>
            <a:ext cx="3386051" cy="444732"/>
          </a:xfrm>
          <a:prstGeom prst="rect">
            <a:avLst/>
          </a:prstGeom>
        </p:spPr>
      </p:pic>
      <p:pic>
        <p:nvPicPr>
          <p:cNvPr id="9" name="Imagen 8" descr="Un conjunto de letras negras en un fondo blanco&#10;&#10;Descripción generada automáticamente">
            <a:extLst>
              <a:ext uri="{FF2B5EF4-FFF2-40B4-BE49-F238E27FC236}">
                <a16:creationId xmlns:a16="http://schemas.microsoft.com/office/drawing/2014/main" id="{0A91F301-F552-854E-ACA9-7AF33A6FE5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292" r="9551" b="41720"/>
          <a:stretch/>
        </p:blipFill>
        <p:spPr>
          <a:xfrm>
            <a:off x="1371600" y="3248183"/>
            <a:ext cx="3245074" cy="453564"/>
          </a:xfrm>
          <a:prstGeom prst="rect">
            <a:avLst/>
          </a:prstGeom>
        </p:spPr>
      </p:pic>
      <p:pic>
        <p:nvPicPr>
          <p:cNvPr id="10" name="Imagen 9" descr="Un conjunto de letras negras en un fondo blanco&#10;&#10;Descripción generada automáticamente">
            <a:extLst>
              <a:ext uri="{FF2B5EF4-FFF2-40B4-BE49-F238E27FC236}">
                <a16:creationId xmlns:a16="http://schemas.microsoft.com/office/drawing/2014/main" id="{4D490B4F-00F3-8645-B0FD-9A6B54A9D3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280" r="-1028"/>
          <a:stretch/>
        </p:blipFill>
        <p:spPr>
          <a:xfrm>
            <a:off x="1371600" y="5379278"/>
            <a:ext cx="3245074" cy="580382"/>
          </a:xfrm>
          <a:prstGeom prst="rect">
            <a:avLst/>
          </a:prstGeom>
        </p:spPr>
      </p:pic>
      <p:sp>
        <p:nvSpPr>
          <p:cNvPr id="11" name="Flecha derecha 10">
            <a:extLst>
              <a:ext uri="{FF2B5EF4-FFF2-40B4-BE49-F238E27FC236}">
                <a16:creationId xmlns:a16="http://schemas.microsoft.com/office/drawing/2014/main" id="{383286BF-9050-D44B-B6A1-766000A22286}"/>
              </a:ext>
            </a:extLst>
          </p:cNvPr>
          <p:cNvSpPr/>
          <p:nvPr/>
        </p:nvSpPr>
        <p:spPr>
          <a:xfrm>
            <a:off x="4871258" y="1627596"/>
            <a:ext cx="1097280" cy="444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Flecha derecha 11">
            <a:extLst>
              <a:ext uri="{FF2B5EF4-FFF2-40B4-BE49-F238E27FC236}">
                <a16:creationId xmlns:a16="http://schemas.microsoft.com/office/drawing/2014/main" id="{B3287E5F-CBDB-984B-B569-79F84C3D70EB}"/>
              </a:ext>
            </a:extLst>
          </p:cNvPr>
          <p:cNvSpPr/>
          <p:nvPr/>
        </p:nvSpPr>
        <p:spPr>
          <a:xfrm>
            <a:off x="4854632" y="3257015"/>
            <a:ext cx="1097280" cy="444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Flecha derecha 12">
            <a:extLst>
              <a:ext uri="{FF2B5EF4-FFF2-40B4-BE49-F238E27FC236}">
                <a16:creationId xmlns:a16="http://schemas.microsoft.com/office/drawing/2014/main" id="{4481F8F6-1C39-5049-BE60-03A061DC1028}"/>
              </a:ext>
            </a:extLst>
          </p:cNvPr>
          <p:cNvSpPr/>
          <p:nvPr/>
        </p:nvSpPr>
        <p:spPr>
          <a:xfrm>
            <a:off x="4854632" y="5425929"/>
            <a:ext cx="1097280" cy="444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03449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02083" y="4997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06F9B54-F305-4775-AC5C-49CFF059A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037"/>
            <a:ext cx="12192000" cy="2327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033A83-DDCC-354E-899E-647BE8812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850163"/>
            <a:ext cx="10869750" cy="10439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>
                <a:solidFill>
                  <a:schemeClr val="bg1"/>
                </a:solidFill>
              </a:rPr>
              <a:t>Errores obtenidos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9A9DA6B-103D-154F-94A4-2293F606775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91" r="2" b="4768"/>
          <a:stretch/>
        </p:blipFill>
        <p:spPr>
          <a:xfrm>
            <a:off x="1110405" y="1377582"/>
            <a:ext cx="3078999" cy="2130834"/>
          </a:xfrm>
          <a:prstGeom prst="rect">
            <a:avLst/>
          </a:prstGeom>
        </p:spPr>
      </p:pic>
      <p:pic>
        <p:nvPicPr>
          <p:cNvPr id="21" name="Imagen 20" descr="Imagen que contiene mapa&#10;&#10;Descripción generada automáticamente">
            <a:extLst>
              <a:ext uri="{FF2B5EF4-FFF2-40B4-BE49-F238E27FC236}">
                <a16:creationId xmlns:a16="http://schemas.microsoft.com/office/drawing/2014/main" id="{2C9A18BC-1A57-3F47-8885-DA0759E0C61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" t="17571" r="6132" b="5744"/>
          <a:stretch/>
        </p:blipFill>
        <p:spPr>
          <a:xfrm>
            <a:off x="4523364" y="1377582"/>
            <a:ext cx="3078999" cy="2209586"/>
          </a:xfrm>
          <a:prstGeom prst="rect">
            <a:avLst/>
          </a:prstGeom>
        </p:spPr>
      </p:pic>
      <p:pic>
        <p:nvPicPr>
          <p:cNvPr id="20" name="Imagen 19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1D651007-D0B6-7A4D-A46E-40DE28ED727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5" t="17579" r="5850" b="5743"/>
          <a:stretch/>
        </p:blipFill>
        <p:spPr>
          <a:xfrm>
            <a:off x="7934429" y="1393666"/>
            <a:ext cx="3078998" cy="2193502"/>
          </a:xfrm>
          <a:prstGeom prst="rect">
            <a:avLst/>
          </a:prstGeom>
        </p:spPr>
      </p:pic>
      <p:sp>
        <p:nvSpPr>
          <p:cNvPr id="46" name="Freeform 6">
            <a:extLst>
              <a:ext uri="{FF2B5EF4-FFF2-40B4-BE49-F238E27FC236}">
                <a16:creationId xmlns:a16="http://schemas.microsoft.com/office/drawing/2014/main" id="{22C2ECBD-87FD-4787-B177-3CC17F45B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406207" y="1123793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689873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54AED5-751C-8C4C-828C-E5578C27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87" y="247650"/>
            <a:ext cx="10977283" cy="1485900"/>
          </a:xfrm>
        </p:spPr>
        <p:txBody>
          <a:bodyPr>
            <a:normAutofit/>
          </a:bodyPr>
          <a:lstStyle/>
          <a:p>
            <a:r>
              <a:rPr lang="es-CO" sz="4000" dirty="0"/>
              <a:t>Comparación métodos Bisección y Falsa posición</a:t>
            </a:r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300FB606-49EB-6247-AA0B-3010CE1AA83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23" y="1839881"/>
            <a:ext cx="5826809" cy="3669303"/>
          </a:xfrm>
          <a:prstGeom prst="rect">
            <a:avLst/>
          </a:prstGeom>
        </p:spPr>
      </p:pic>
      <p:pic>
        <p:nvPicPr>
          <p:cNvPr id="5" name="Imagen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AF4AF64D-1BCD-FF40-B8AF-AE19E31904A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7" t="4116" r="18135" b="2574"/>
          <a:stretch/>
        </p:blipFill>
        <p:spPr>
          <a:xfrm>
            <a:off x="8026400" y="1422400"/>
            <a:ext cx="3842870" cy="45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0273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Recort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66</Words>
  <Application>Microsoft Macintosh PowerPoint</Application>
  <PresentationFormat>Panorámica</PresentationFormat>
  <Paragraphs>12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9" baseType="lpstr">
      <vt:lpstr>Arial</vt:lpstr>
      <vt:lpstr>Franklin Gothic Book</vt:lpstr>
      <vt:lpstr>Recorte</vt:lpstr>
      <vt:lpstr>Método de posición falsa</vt:lpstr>
      <vt:lpstr>Introducción al método</vt:lpstr>
      <vt:lpstr>Diagrama de flujo </vt:lpstr>
      <vt:lpstr>Raices obtenidas</vt:lpstr>
      <vt:lpstr>Errores obtenidos</vt:lpstr>
      <vt:lpstr>Comparación métodos Bisección y Falsa posición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Método de posición falsa</dc:title>
  <dc:creator>Josué Jesús Henao Agudelo</dc:creator>
  <cp:lastModifiedBy>Josué Jesús Henao Agudelo</cp:lastModifiedBy>
  <cp:revision>2</cp:revision>
  <dcterms:created xsi:type="dcterms:W3CDTF">2020-09-02T01:09:04Z</dcterms:created>
  <dcterms:modified xsi:type="dcterms:W3CDTF">2020-09-02T01:23:21Z</dcterms:modified>
</cp:coreProperties>
</file>